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62" d="100"/>
          <a:sy n="62" d="100"/>
        </p:scale>
        <p:origin x="54" y="72"/>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2019/11/19</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2019/11/19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2019/11/19</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4870" y="68866"/>
            <a:ext cx="9380135"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24870" y="2048508"/>
            <a:ext cx="9380135" cy="9788896"/>
          </a:xfrm>
          <a:prstGeom prst="roundRect">
            <a:avLst>
              <a:gd name="adj" fmla="val 94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smtClean="0">
                <a:solidFill>
                  <a:srgbClr val="FF0000"/>
                </a:solidFill>
                <a:latin typeface="Meiryo UI" panose="020B0604030504040204" pitchFamily="50" charset="-128"/>
                <a:ea typeface="Meiryo UI" panose="020B0604030504040204" pitchFamily="50" charset="-128"/>
              </a:rPr>
              <a:t>災害</a:t>
            </a:r>
            <a:r>
              <a:rPr lang="ja-JP" altLang="en-US" sz="2400" b="1" u="sng" dirty="0">
                <a:solidFill>
                  <a:srgbClr val="FF0000"/>
                </a:solidFill>
                <a:latin typeface="Meiryo UI" panose="020B0604030504040204" pitchFamily="50" charset="-128"/>
                <a:ea typeface="Meiryo UI" panose="020B0604030504040204" pitchFamily="50" charset="-128"/>
              </a:rPr>
              <a:t>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保険、適用市町村が所在する都県の後期高齢者医療、協会けんぽ（以下の「対象保険者」に記載の保険者）に加入している場合、次の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令和２年１月</a:t>
            </a:r>
            <a:r>
              <a:rPr lang="ja-JP" altLang="en-US" sz="2400" b="1" u="sng" dirty="0">
                <a:solidFill>
                  <a:srgbClr val="FF0000"/>
                </a:solidFill>
                <a:latin typeface="Meiryo UI" panose="020B0604030504040204" pitchFamily="50" charset="-128"/>
                <a:ea typeface="Meiryo UI" panose="020B0604030504040204" pitchFamily="50" charset="-128"/>
              </a:rPr>
              <a:t>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800" dirty="0">
                <a:solidFill>
                  <a:schemeClr val="tx1"/>
                </a:solidFill>
                <a:latin typeface="ＭＳ ゴシック" panose="020B0609070205080204" pitchFamily="49" charset="-128"/>
                <a:ea typeface="ＭＳ ゴシック" panose="020B0609070205080204" pitchFamily="49" charset="-128"/>
              </a:rPr>
              <a:t>は</a:t>
            </a:r>
            <a:r>
              <a:rPr lang="ja-JP" altLang="en-US" sz="18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8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8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8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8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8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a:t>
            </a:r>
            <a:r>
              <a:rPr lang="ja-JP" altLang="en-US" sz="1800" dirty="0" smtClean="0">
                <a:solidFill>
                  <a:schemeClr val="tx1"/>
                </a:solidFill>
                <a:latin typeface="ＭＳ ゴシック" panose="020B0609070205080204" pitchFamily="49" charset="-128"/>
                <a:ea typeface="ＭＳ ゴシック" panose="020B0609070205080204" pitchFamily="49" charset="-128"/>
              </a:rPr>
              <a:t>、都県外</a:t>
            </a:r>
            <a:r>
              <a:rPr lang="ja-JP" altLang="en-US" sz="1800" dirty="0">
                <a:solidFill>
                  <a:schemeClr val="tx1"/>
                </a:solidFill>
                <a:latin typeface="ＭＳ ゴシック" panose="020B0609070205080204" pitchFamily="49" charset="-128"/>
                <a:ea typeface="ＭＳ ゴシック" panose="020B0609070205080204" pitchFamily="49" charset="-128"/>
              </a:rPr>
              <a:t>の医療機関等を受診、介護</a:t>
            </a:r>
            <a:r>
              <a:rPr lang="ja-JP" altLang="en-US" sz="18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8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spcBef>
                <a:spcPts val="1200"/>
              </a:spcBef>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令和元年１１月</a:t>
              </a:r>
              <a:r>
                <a:rPr lang="ja-JP" altLang="en-US" sz="1200" dirty="0" smtClean="0">
                  <a:latin typeface="HGSｺﾞｼｯｸM" panose="020B0600000000000000" pitchFamily="50" charset="-128"/>
                  <a:ea typeface="HGSｺﾞｼｯｸM" panose="020B0600000000000000" pitchFamily="50" charset="-128"/>
                </a:rPr>
                <a:t>１</a:t>
              </a:r>
              <a:r>
                <a:rPr lang="ja-JP" altLang="en-US" sz="1200" dirty="0">
                  <a:latin typeface="HGSｺﾞｼｯｸM" panose="020B0600000000000000" pitchFamily="50" charset="-128"/>
                  <a:ea typeface="HGSｺﾞｼｯｸM" panose="020B0600000000000000" pitchFamily="50" charset="-128"/>
                </a:rPr>
                <a:t>９</a:t>
              </a:r>
              <a:r>
                <a:rPr lang="ja-JP" altLang="en-US" sz="1200" dirty="0" smtClean="0">
                  <a:latin typeface="HGSｺﾞｼｯｸM" panose="020B0600000000000000" pitchFamily="50" charset="-128"/>
                  <a:ea typeface="HGSｺﾞｼｯｸM" panose="020B0600000000000000" pitchFamily="50" charset="-128"/>
                </a:rPr>
                <a:t>日</a:t>
              </a:r>
              <a:r>
                <a:rPr lang="ja-JP" altLang="en-US" sz="1200" dirty="0" smtClean="0">
                  <a:latin typeface="HGSｺﾞｼｯｸM" panose="020B0600000000000000" pitchFamily="50" charset="-128"/>
                  <a:ea typeface="HGSｺﾞｼｯｸM" panose="020B0600000000000000" pitchFamily="50" charset="-128"/>
                </a:rPr>
                <a:t>１２時</a:t>
              </a:r>
              <a:r>
                <a:rPr lang="ja-JP" altLang="en-US" sz="1200" dirty="0">
                  <a:latin typeface="HGSｺﾞｼｯｸM" panose="020B0600000000000000" pitchFamily="50" charset="-128"/>
                  <a:ea typeface="HGSｺﾞｼｯｸM" panose="020B0600000000000000" pitchFamily="50" charset="-128"/>
                </a:rPr>
                <a:t>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24870" y="11945416"/>
            <a:ext cx="938013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令和元年台風第</a:t>
            </a:r>
            <a:r>
              <a:rPr lang="en-US" altLang="ja-JP" sz="2800" b="1" dirty="0" smtClean="0">
                <a:solidFill>
                  <a:srgbClr val="FF0000"/>
                </a:solidFill>
                <a:latin typeface="HGSｺﾞｼｯｸM" panose="020B0600000000000000" pitchFamily="50" charset="-128"/>
                <a:ea typeface="HGSｺﾞｼｯｸM" panose="020B0600000000000000" pitchFamily="50" charset="-128"/>
              </a:rPr>
              <a:t>19</a:t>
            </a:r>
            <a:r>
              <a:rPr lang="ja-JP" altLang="en-US" sz="2800" b="1" dirty="0" smtClean="0">
                <a:solidFill>
                  <a:srgbClr val="FF0000"/>
                </a:solidFill>
                <a:latin typeface="HGSｺﾞｼｯｸM" panose="020B0600000000000000" pitchFamily="50" charset="-128"/>
                <a:ea typeface="HGSｺﾞｼｯｸM" panose="020B0600000000000000" pitchFamily="50" charset="-128"/>
              </a:rPr>
              <a:t>号の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220951" y="6400800"/>
            <a:ext cx="9190527" cy="2016224"/>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r>
              <a:rPr lang="ja-JP" altLang="en-US" sz="1600" dirty="0" smtClean="0">
                <a:solidFill>
                  <a:schemeClr val="tx1"/>
                </a:solidFill>
              </a:rPr>
              <a:t>［千葉県］</a:t>
            </a:r>
            <a:endParaRPr lang="en-US" altLang="ja-JP" sz="1600" dirty="0" smtClean="0">
              <a:solidFill>
                <a:schemeClr val="tx1"/>
              </a:solidFill>
            </a:endParaRPr>
          </a:p>
          <a:p>
            <a:r>
              <a:rPr lang="zh-TW" altLang="en-US" sz="1600" dirty="0" smtClean="0">
                <a:solidFill>
                  <a:schemeClr val="tx1"/>
                </a:solidFill>
              </a:rPr>
              <a:t>千葉市</a:t>
            </a:r>
            <a:r>
              <a:rPr lang="ja-JP" altLang="en-US" sz="1600" dirty="0" smtClean="0">
                <a:solidFill>
                  <a:schemeClr val="tx1"/>
                </a:solidFill>
              </a:rPr>
              <a:t>（中央区、花見川区、稲毛区、若葉区、緑区）</a:t>
            </a:r>
            <a:r>
              <a:rPr lang="zh-TW" altLang="en-US" sz="1600" dirty="0" smtClean="0">
                <a:solidFill>
                  <a:schemeClr val="tx1"/>
                </a:solidFill>
              </a:rPr>
              <a:t>、銚子市</a:t>
            </a:r>
            <a:r>
              <a:rPr lang="zh-TW" altLang="en-US" sz="1600" dirty="0">
                <a:solidFill>
                  <a:schemeClr val="tx1"/>
                </a:solidFill>
              </a:rPr>
              <a:t>、館山市、東金市（</a:t>
            </a:r>
            <a:r>
              <a:rPr lang="en-US" altLang="zh-TW" sz="1600" dirty="0">
                <a:solidFill>
                  <a:schemeClr val="tx1"/>
                </a:solidFill>
              </a:rPr>
              <a:t>※</a:t>
            </a:r>
            <a:r>
              <a:rPr lang="zh-TW" altLang="en-US" sz="1600" dirty="0">
                <a:solidFill>
                  <a:schemeClr val="tx1"/>
                </a:solidFill>
              </a:rPr>
              <a:t>）、旭市（</a:t>
            </a:r>
            <a:r>
              <a:rPr lang="en-US" altLang="zh-TW" sz="1600" dirty="0">
                <a:solidFill>
                  <a:schemeClr val="tx1"/>
                </a:solidFill>
              </a:rPr>
              <a:t>※</a:t>
            </a:r>
            <a:r>
              <a:rPr lang="zh-TW" altLang="en-US" sz="1600" dirty="0">
                <a:solidFill>
                  <a:schemeClr val="tx1"/>
                </a:solidFill>
              </a:rPr>
              <a:t>）</a:t>
            </a:r>
            <a:r>
              <a:rPr lang="zh-TW" altLang="en-US" sz="1600" dirty="0" smtClean="0">
                <a:solidFill>
                  <a:schemeClr val="tx1"/>
                </a:solidFill>
              </a:rPr>
              <a:t>、</a:t>
            </a:r>
            <a:endParaRPr lang="en-US" altLang="zh-TW" sz="1600" dirty="0">
              <a:solidFill>
                <a:schemeClr val="tx1"/>
              </a:solidFill>
            </a:endParaRPr>
          </a:p>
          <a:p>
            <a:r>
              <a:rPr lang="zh-TW" altLang="en-US" sz="1600" dirty="0" smtClean="0">
                <a:solidFill>
                  <a:schemeClr val="tx1"/>
                </a:solidFill>
              </a:rPr>
              <a:t>市原市</a:t>
            </a:r>
            <a:r>
              <a:rPr lang="zh-TW" altLang="en-US" sz="1600" dirty="0">
                <a:solidFill>
                  <a:schemeClr val="tx1"/>
                </a:solidFill>
              </a:rPr>
              <a:t>（</a:t>
            </a:r>
            <a:r>
              <a:rPr lang="en-US" altLang="zh-TW" sz="1600" dirty="0">
                <a:solidFill>
                  <a:schemeClr val="tx1"/>
                </a:solidFill>
              </a:rPr>
              <a:t>※</a:t>
            </a:r>
            <a:r>
              <a:rPr lang="zh-TW" altLang="en-US" sz="1600" dirty="0">
                <a:solidFill>
                  <a:schemeClr val="tx1"/>
                </a:solidFill>
              </a:rPr>
              <a:t>）、鴨川市、富里市、南房総市、匝瑳市、山武市、大網白里市、酒々井町（</a:t>
            </a:r>
            <a:r>
              <a:rPr lang="en-US" altLang="zh-TW" sz="1600" dirty="0">
                <a:solidFill>
                  <a:schemeClr val="tx1"/>
                </a:solidFill>
              </a:rPr>
              <a:t>※</a:t>
            </a:r>
            <a:r>
              <a:rPr lang="zh-TW" altLang="en-US" sz="1600" dirty="0">
                <a:solidFill>
                  <a:schemeClr val="tx1"/>
                </a:solidFill>
              </a:rPr>
              <a:t>）、栄町、多古町、九十九里町、横芝光町、睦沢町、</a:t>
            </a:r>
            <a:r>
              <a:rPr lang="zh-TW" altLang="en-US" sz="1600" dirty="0" smtClean="0">
                <a:solidFill>
                  <a:schemeClr val="tx1"/>
                </a:solidFill>
              </a:rPr>
              <a:t>鋸南町</a:t>
            </a:r>
            <a:r>
              <a:rPr lang="zh-TW" altLang="en-US" sz="1600" dirty="0" smtClean="0">
                <a:solidFill>
                  <a:schemeClr val="tx1"/>
                </a:solidFill>
              </a:rPr>
              <a:t>、</a:t>
            </a:r>
            <a:r>
              <a:rPr lang="ja-JP" altLang="en-US" sz="1600" dirty="0" smtClean="0">
                <a:solidFill>
                  <a:schemeClr val="tx1"/>
                </a:solidFill>
              </a:rPr>
              <a:t>千葉県後期高齢者医療広域連合、全国健康保険協会</a:t>
            </a:r>
            <a:endParaRPr lang="en-US" altLang="ja-JP" sz="1600" dirty="0" smtClean="0">
              <a:solidFill>
                <a:schemeClr val="tx1"/>
              </a:solidFill>
            </a:endParaRPr>
          </a:p>
          <a:p>
            <a:endParaRPr lang="en-US" altLang="ja-JP" sz="1600" dirty="0" smtClean="0">
              <a:solidFill>
                <a:schemeClr val="tx1"/>
              </a:solidFill>
            </a:endParaRPr>
          </a:p>
          <a:p>
            <a:r>
              <a:rPr lang="ja-JP" altLang="en-US" sz="1600" dirty="0" smtClean="0">
                <a:solidFill>
                  <a:schemeClr val="tx1"/>
                </a:solidFill>
              </a:rPr>
              <a:t>（</a:t>
            </a:r>
            <a:r>
              <a:rPr lang="en-US" altLang="ja-JP" sz="1600" dirty="0" smtClean="0">
                <a:solidFill>
                  <a:schemeClr val="tx1"/>
                </a:solidFill>
              </a:rPr>
              <a:t>※</a:t>
            </a:r>
            <a:r>
              <a:rPr lang="ja-JP" altLang="en-US" sz="1600" dirty="0" smtClean="0">
                <a:solidFill>
                  <a:schemeClr val="tx1"/>
                </a:solidFill>
              </a:rPr>
              <a:t>）国保のみ</a:t>
            </a:r>
            <a:endParaRPr lang="en-US" altLang="ja-JP" sz="1600" dirty="0" smtClean="0">
              <a:solidFill>
                <a:schemeClr val="tx1"/>
              </a:solidFill>
            </a:endParaRPr>
          </a:p>
          <a:p>
            <a:r>
              <a:rPr lang="ja-JP" altLang="en-US" sz="1350" dirty="0" smtClean="0">
                <a:solidFill>
                  <a:schemeClr val="tx1"/>
                </a:solidFill>
                <a:latin typeface="+mn-ea"/>
              </a:rPr>
              <a:t>（</a:t>
            </a:r>
            <a:r>
              <a:rPr lang="ja-JP" altLang="en-US" sz="1350" dirty="0">
                <a:solidFill>
                  <a:schemeClr val="tx1"/>
                </a:solidFill>
                <a:latin typeface="+mn-ea"/>
              </a:rPr>
              <a:t>上記以外に、一部の健保組合・国保組合についても免除される場合があります。詳細は各組合にお問い合わせください。</a:t>
            </a:r>
            <a:r>
              <a:rPr lang="ja-JP" altLang="en-US" sz="1350" dirty="0" smtClean="0">
                <a:solidFill>
                  <a:schemeClr val="tx1"/>
                </a:solidFill>
                <a:latin typeface="+mn-ea"/>
              </a:rPr>
              <a:t>）</a:t>
            </a:r>
            <a:endParaRPr lang="en-US" altLang="ja-JP" sz="1350" dirty="0" smtClean="0">
              <a:solidFill>
                <a:schemeClr val="tx1"/>
              </a:solidFill>
              <a:latin typeface="+mn-ea"/>
            </a:endParaRPr>
          </a:p>
        </p:txBody>
      </p:sp>
      <p:sp>
        <p:nvSpPr>
          <p:cNvPr id="3" name="角丸四角形 2"/>
          <p:cNvSpPr/>
          <p:nvPr/>
        </p:nvSpPr>
        <p:spPr>
          <a:xfrm>
            <a:off x="211431" y="6203826"/>
            <a:ext cx="1512168" cy="285936"/>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
        <p:nvSpPr>
          <p:cNvPr id="14" name="テキスト ボックス 13"/>
          <p:cNvSpPr txBox="1"/>
          <p:nvPr/>
        </p:nvSpPr>
        <p:spPr>
          <a:xfrm>
            <a:off x="9697240" y="991273"/>
            <a:ext cx="2539623" cy="477054"/>
          </a:xfrm>
          <a:prstGeom prst="rect">
            <a:avLst/>
          </a:prstGeom>
          <a:solidFill>
            <a:srgbClr val="FF0000"/>
          </a:solidFill>
        </p:spPr>
        <p:txBody>
          <a:bodyPr wrap="square" rtlCol="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時点入力</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1403</TotalTime>
  <Words>139</Words>
  <Application>Microsoft Office PowerPoint</Application>
  <PresentationFormat>A3 297x420 mm</PresentationFormat>
  <Paragraphs>34</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ＤＦ特太ゴシック体</vt:lpstr>
      <vt:lpstr>HGSｺﾞｼｯｸM</vt:lpstr>
      <vt:lpstr>Meiryo UI</vt:lpstr>
      <vt:lpstr>ＭＳ Ｐゴシック</vt:lpstr>
      <vt:lpstr>ＭＳ ゴシック</vt:lpstr>
      <vt:lpstr>新細明體</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市川 雄太(ichikawa-yuuta.5z4)</cp:lastModifiedBy>
  <cp:revision>140</cp:revision>
  <cp:lastPrinted>2019-10-23T03:47:22Z</cp:lastPrinted>
  <dcterms:created xsi:type="dcterms:W3CDTF">2016-04-24T05:31:51Z</dcterms:created>
  <dcterms:modified xsi:type="dcterms:W3CDTF">2019-11-19T05:17:55Z</dcterms:modified>
</cp:coreProperties>
</file>